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6" r:id="rId17"/>
    <p:sldId id="285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5118"/>
  </p:normalViewPr>
  <p:slideViewPr>
    <p:cSldViewPr snapToGrid="0" snapToObjects="1">
      <p:cViewPr varScale="1">
        <p:scale>
          <a:sx n="74" d="100"/>
          <a:sy n="74" d="100"/>
        </p:scale>
        <p:origin x="20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384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 smtClean="0"/>
              <a:t>             Computer Engineering  Dept.                   CMPE/SE 131: Software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0AAF8-A1DB-784C-97E6-7C48614F8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1327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86B49-0633-3D4A-8BAD-5A1D478C3864}" type="datetimeFigureOut">
              <a:rPr lang="en-US" smtClean="0"/>
              <a:t>2/25/18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Computer Engineering  Dept.                    CMPE/SE 131: Software Engineering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D41A2-ED32-8245-B93A-A2DF0B439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8888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Computer Engineering  Dept.                    CMPE/SE 131: Software Engineering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FD41A2-ED32-8245-B93A-A2DF0B439D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17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5F227-0695-9344-B09B-F5D2365C02EC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D3E0C-149A-CB42-B1EA-9CC69AF8019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9526-176D-B348-94EB-BCEDD2C2405D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D3E0C-149A-CB42-B1EA-9CC69AF801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379F-3994-0C47-A330-34EAD44F8DF0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D3E0C-149A-CB42-B1EA-9CC69AF801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D3E0C-149A-CB42-B1EA-9CC69AF8019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sjsu_logo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6185" y="6515908"/>
            <a:ext cx="269965" cy="25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6EB94-F904-FC45-8699-A5583FC0BED3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D3E0C-149A-CB42-B1EA-9CC69AF8019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10A60-0336-324A-8B42-2F016D5F841D}" type="datetime1">
              <a:rPr lang="en-US" smtClean="0"/>
              <a:t>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D3E0C-149A-CB42-B1EA-9CC69AF801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9A97-9454-6E48-BDAB-4B4C07915477}" type="datetime1">
              <a:rPr lang="en-US" smtClean="0"/>
              <a:t>2/25/18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D3E0C-149A-CB42-B1EA-9CC69AF801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55BC-FCA1-494B-BFC3-D523CE1F7E39}" type="datetime1">
              <a:rPr lang="en-US" smtClean="0"/>
              <a:t>2/25/18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D3E0C-149A-CB42-B1EA-9CC69AF801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02D9-5BBB-D048-8F38-C1FDB787396E}" type="datetime1">
              <a:rPr lang="en-US" smtClean="0"/>
              <a:t>2/25/18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D3E0C-149A-CB42-B1EA-9CC69AF801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6DB9815-8F55-3F41-8458-51B07F43B070}" type="datetime1">
              <a:rPr lang="en-US" smtClean="0"/>
              <a:t>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0D3E0C-149A-CB42-B1EA-9CC69AF801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095A-A553-2A47-B6A5-C847964262FD}" type="datetime1">
              <a:rPr lang="en-US" smtClean="0"/>
              <a:t>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D3E0C-149A-CB42-B1EA-9CC69AF801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4ADB21A-63B5-F343-9D36-63D6867A2EA8}" type="datetime1">
              <a:rPr lang="en-US" smtClean="0"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Computer Engineering Department                  CMPE/SE 257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30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CMPE/SE 257	</a:t>
            </a:r>
            <a:br>
              <a:rPr lang="en-US" dirty="0" smtClean="0"/>
            </a:br>
            <a:r>
              <a:rPr lang="en-US" dirty="0" smtClean="0"/>
              <a:t>Machine Learning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Feb </a:t>
            </a:r>
            <a:r>
              <a:rPr lang="en-US" dirty="0" smtClean="0"/>
              <a:t>26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029" y="4455619"/>
            <a:ext cx="10494422" cy="1520637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 smtClean="0"/>
              <a:t>Department of Computer engineering </a:t>
            </a:r>
          </a:p>
          <a:p>
            <a:pPr algn="ctr"/>
            <a:r>
              <a:rPr lang="en-US" dirty="0" smtClean="0"/>
              <a:t>San José state University </a:t>
            </a:r>
          </a:p>
          <a:p>
            <a:pPr algn="ctr"/>
            <a:r>
              <a:rPr lang="en-US" dirty="0" smtClean="0"/>
              <a:t>Spring 2018</a:t>
            </a:r>
          </a:p>
          <a:p>
            <a:pPr algn="ctr"/>
            <a:r>
              <a:rPr lang="en-US" dirty="0" smtClean="0"/>
              <a:t>Instructor :Bhavana Bhasker</a:t>
            </a:r>
            <a:endParaRPr lang="en-US" dirty="0"/>
          </a:p>
        </p:txBody>
      </p:sp>
      <p:pic>
        <p:nvPicPr>
          <p:cNvPr id="4" name="Picture 3" descr="sjsu_log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3426" y="4686015"/>
            <a:ext cx="1371625" cy="129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02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</a:t>
            </a:r>
            <a:r>
              <a:rPr lang="en-US" dirty="0" smtClean="0"/>
              <a:t>Inequality : Multiple bins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1" y="2000196"/>
            <a:ext cx="9881062" cy="40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53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 : A real data set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15" y="1958376"/>
            <a:ext cx="7351574" cy="390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89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 : Input Representation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9051235" cy="452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94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 : Illustration of features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7710102" cy="462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 : PLA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57" y="1832200"/>
            <a:ext cx="8748699" cy="425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9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 : Pocket Algorithm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326309"/>
            <a:ext cx="9892827" cy="339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17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 : Pocket Algorithm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70617"/>
            <a:ext cx="8622449" cy="425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23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boundary </a:t>
            </a:r>
            <a:r>
              <a:rPr lang="mr-IN" dirty="0" smtClean="0"/>
              <a:t>–</a:t>
            </a:r>
            <a:r>
              <a:rPr lang="en-US" dirty="0" smtClean="0"/>
              <a:t> PLA v/s Pocket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12" y="2045598"/>
            <a:ext cx="9349409" cy="391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07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Classification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75290"/>
            <a:ext cx="7912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40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</a:t>
            </a:r>
            <a:r>
              <a:rPr lang="mr-IN" dirty="0" smtClean="0"/>
              <a:t>–</a:t>
            </a:r>
            <a:r>
              <a:rPr lang="en-US" dirty="0" smtClean="0"/>
              <a:t> Data Set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93562"/>
            <a:ext cx="7211833" cy="434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4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Hoeffding’s</a:t>
            </a:r>
            <a:r>
              <a:rPr lang="en-US" dirty="0" smtClean="0"/>
              <a:t> Inequality : Connection to learning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08298"/>
            <a:ext cx="8750531" cy="399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7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: Data Set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09310"/>
            <a:ext cx="9031357" cy="427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55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</a:t>
            </a:r>
            <a:r>
              <a:rPr lang="mr-IN" dirty="0" smtClean="0"/>
              <a:t>–</a:t>
            </a:r>
            <a:r>
              <a:rPr lang="en-US" dirty="0" smtClean="0"/>
              <a:t> How to measure error?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06" y="1903183"/>
            <a:ext cx="10204174" cy="407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55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: Illustration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7" y="2207318"/>
            <a:ext cx="8892209" cy="36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4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: In-sample error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18963"/>
            <a:ext cx="7890929" cy="411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: In-sample Error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28" y="1971725"/>
            <a:ext cx="5862983" cy="425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2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Algorithm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72275"/>
            <a:ext cx="8622449" cy="425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55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for Classification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57" y="1879384"/>
            <a:ext cx="8277215" cy="443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13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Transformation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30334"/>
            <a:ext cx="8137585" cy="37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18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Transformation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15" y="1816639"/>
            <a:ext cx="7279883" cy="417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86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Transformation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03" y="1985539"/>
            <a:ext cx="7266786" cy="381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5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Hoeffding’s</a:t>
            </a:r>
            <a:r>
              <a:rPr lang="en-US" dirty="0" smtClean="0"/>
              <a:t> Inequality :Are we done?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69308"/>
            <a:ext cx="9781309" cy="425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Transformation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03" y="1737360"/>
            <a:ext cx="5538159" cy="460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04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</a:t>
            </a:r>
            <a:r>
              <a:rPr lang="en-US" dirty="0" smtClean="0"/>
              <a:t>Transformation : What transforms to what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42" y="2087210"/>
            <a:ext cx="7359177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43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Measures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50" y="1859522"/>
            <a:ext cx="7522235" cy="436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78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Measures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94" y="1926975"/>
            <a:ext cx="8661572" cy="43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Measures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13" y="1801196"/>
            <a:ext cx="6529832" cy="449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Measures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64318"/>
            <a:ext cx="8844951" cy="375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26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Measures </a:t>
            </a:r>
            <a:r>
              <a:rPr lang="mr-IN" dirty="0" smtClean="0"/>
              <a:t>–</a:t>
            </a:r>
            <a:r>
              <a:rPr lang="en-US" dirty="0" smtClean="0"/>
              <a:t> Supermarket Scenario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18" y="2018487"/>
            <a:ext cx="8622449" cy="357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68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Measures </a:t>
            </a:r>
            <a:r>
              <a:rPr lang="mr-IN" dirty="0" smtClean="0"/>
              <a:t>–</a:t>
            </a:r>
            <a:r>
              <a:rPr lang="en-US" dirty="0" smtClean="0"/>
              <a:t> CIA Scenario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04" y="2049763"/>
            <a:ext cx="9069237" cy="371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65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Measures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15" y="1972884"/>
            <a:ext cx="5662162" cy="420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6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targets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7785"/>
            <a:ext cx="7069420" cy="423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39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Hoeffding’s</a:t>
            </a:r>
            <a:r>
              <a:rPr lang="en-US" dirty="0" smtClean="0"/>
              <a:t> Inequality :Multiple bins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41" y="1882684"/>
            <a:ext cx="8551025" cy="415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37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targets </a:t>
            </a:r>
            <a:r>
              <a:rPr lang="mr-IN" dirty="0" smtClean="0"/>
              <a:t>–</a:t>
            </a:r>
            <a:r>
              <a:rPr lang="en-US" dirty="0" smtClean="0"/>
              <a:t>Target distribution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53" y="1865435"/>
            <a:ext cx="8687332" cy="420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02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targets </a:t>
            </a:r>
            <a:r>
              <a:rPr lang="mr-IN" dirty="0" smtClean="0"/>
              <a:t>–</a:t>
            </a:r>
            <a:r>
              <a:rPr lang="en-US" dirty="0" smtClean="0"/>
              <a:t>Target distribution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85" y="1975589"/>
            <a:ext cx="5453597" cy="389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524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v/s Testing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58" y="1975086"/>
            <a:ext cx="9211387" cy="399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Hoeffding’s</a:t>
            </a:r>
            <a:r>
              <a:rPr lang="en-US" dirty="0" smtClean="0"/>
              <a:t> Inequality :Notations for learning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84" y="2161931"/>
            <a:ext cx="9265920" cy="387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95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Hoeffding’s</a:t>
            </a:r>
            <a:r>
              <a:rPr lang="en-US" dirty="0" smtClean="0"/>
              <a:t> Inequality :Notations with multiple bins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31223"/>
            <a:ext cx="8622449" cy="433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83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Hoeffding’s</a:t>
            </a:r>
            <a:r>
              <a:rPr lang="en-US" dirty="0" smtClean="0"/>
              <a:t> Inequality :Are we done already?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17" y="2076525"/>
            <a:ext cx="9082165" cy="386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</a:t>
            </a:r>
            <a:r>
              <a:rPr lang="en-US" dirty="0" smtClean="0"/>
              <a:t>Inequality : Multiple bins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87323"/>
            <a:ext cx="8622449" cy="389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</a:t>
            </a:r>
            <a:r>
              <a:rPr lang="en-US" dirty="0" smtClean="0"/>
              <a:t>Inequality : Multiple bins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1A36-92C5-3449-AEE5-54A66D39FFBA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Engineering Department                  CMPE/SE 257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34" y="2061556"/>
            <a:ext cx="9438750" cy="37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820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4038</TotalTime>
  <Words>455</Words>
  <Application>Microsoft Macintosh PowerPoint</Application>
  <PresentationFormat>Widescreen</PresentationFormat>
  <Paragraphs>130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Calibri</vt:lpstr>
      <vt:lpstr>Calibri Light</vt:lpstr>
      <vt:lpstr>Mangal</vt:lpstr>
      <vt:lpstr>Retrospect</vt:lpstr>
      <vt:lpstr>CMPE/SE 257  Machine Learning Feb 26</vt:lpstr>
      <vt:lpstr>Hoeffding’s Inequality : Connection to learning</vt:lpstr>
      <vt:lpstr>Hoeffding’s Inequality :Are we done?</vt:lpstr>
      <vt:lpstr>Hoeffding’s Inequality :Multiple bins</vt:lpstr>
      <vt:lpstr>Hoeffding’s Inequality :Notations for learning</vt:lpstr>
      <vt:lpstr>Hoeffding’s Inequality :Notations with multiple bins</vt:lpstr>
      <vt:lpstr>Hoeffding’s Inequality :Are we done already?</vt:lpstr>
      <vt:lpstr>Hoeffding’s Inequality : Multiple bins</vt:lpstr>
      <vt:lpstr>Hoeffding’s Inequality : Multiple bins</vt:lpstr>
      <vt:lpstr>Hoeffding’s Inequality : Multiple bins</vt:lpstr>
      <vt:lpstr>Linear Models : A real data set</vt:lpstr>
      <vt:lpstr>Linear Model : Input Representation</vt:lpstr>
      <vt:lpstr>Linear Model : Illustration of features </vt:lpstr>
      <vt:lpstr>Linear Model : PLA </vt:lpstr>
      <vt:lpstr>Linear Model : Pocket Algorithm</vt:lpstr>
      <vt:lpstr>Linear Model : Pocket Algorithm</vt:lpstr>
      <vt:lpstr>Classification boundary – PLA v/s Pocket</vt:lpstr>
      <vt:lpstr>Linear Classification </vt:lpstr>
      <vt:lpstr>Linear Regression – Data Set </vt:lpstr>
      <vt:lpstr>Linear Regression : Data Set </vt:lpstr>
      <vt:lpstr>Linear Regression – How to measure error?</vt:lpstr>
      <vt:lpstr>Linear Regression : Illustration </vt:lpstr>
      <vt:lpstr>Linear Regression : In-sample error</vt:lpstr>
      <vt:lpstr>Linear Regression : In-sample Error </vt:lpstr>
      <vt:lpstr>Linear Regression Algorithm </vt:lpstr>
      <vt:lpstr>Linear Regression for Classification</vt:lpstr>
      <vt:lpstr>Non-Linear Transformation</vt:lpstr>
      <vt:lpstr>Non-Linear Transformation</vt:lpstr>
      <vt:lpstr>Non-Linear Transformation</vt:lpstr>
      <vt:lpstr>Non-Linear Transformation</vt:lpstr>
      <vt:lpstr>Non-Linear Transformation : What transforms to what</vt:lpstr>
      <vt:lpstr>Error Measures</vt:lpstr>
      <vt:lpstr>Error Measures</vt:lpstr>
      <vt:lpstr>Error Measures</vt:lpstr>
      <vt:lpstr>Error Measures</vt:lpstr>
      <vt:lpstr>Error Measures – Supermarket Scenario</vt:lpstr>
      <vt:lpstr>Error Measures – CIA Scenario</vt:lpstr>
      <vt:lpstr>Error Measures</vt:lpstr>
      <vt:lpstr>Noisy targets</vt:lpstr>
      <vt:lpstr>Noisy targets –Target distribution</vt:lpstr>
      <vt:lpstr>Noisy targets –Target distribution</vt:lpstr>
      <vt:lpstr>Training v/s Testing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CMPE/SE 131 Software Engineering I August 24</dc:title>
  <dc:creator>Bhavana Bhasker</dc:creator>
  <cp:lastModifiedBy>Microsoft Office User</cp:lastModifiedBy>
  <cp:revision>645</cp:revision>
  <dcterms:created xsi:type="dcterms:W3CDTF">2017-08-23T20:25:19Z</dcterms:created>
  <dcterms:modified xsi:type="dcterms:W3CDTF">2018-02-26T07:32:04Z</dcterms:modified>
</cp:coreProperties>
</file>